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notesMasterIdLst>
    <p:notesMasterId r:id="rId15"/>
  </p:notesMasterIdLst>
  <p:sldIdLst>
    <p:sldId id="256" r:id="rId2"/>
    <p:sldId id="787" r:id="rId3"/>
    <p:sldId id="788" r:id="rId4"/>
    <p:sldId id="795" r:id="rId5"/>
    <p:sldId id="798" r:id="rId6"/>
    <p:sldId id="799" r:id="rId7"/>
    <p:sldId id="800" r:id="rId8"/>
    <p:sldId id="803" r:id="rId9"/>
    <p:sldId id="806" r:id="rId10"/>
    <p:sldId id="805" r:id="rId11"/>
    <p:sldId id="802" r:id="rId12"/>
    <p:sldId id="796" r:id="rId13"/>
    <p:sldId id="80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4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3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0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9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8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2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8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eilpatel.com/blo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uber-visualization-2018/" TargetMode="External"/><Relationship Id="rId2" Type="http://schemas.openxmlformats.org/officeDocument/2006/relationships/hyperlink" Target="https://eng.uber.com/engineering-an-efficient-rout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keplergl/" TargetMode="External"/><Relationship Id="rId2" Type="http://schemas.openxmlformats.org/officeDocument/2006/relationships/hyperlink" Target="http://deck.g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fykyq3mdn5r21tpna3wkdyi-wpengine.netdna-ssl.com/wp-content/uploads/2018/12/image3-2-e1545073198322.png" TargetMode="External"/><Relationship Id="rId5" Type="http://schemas.openxmlformats.org/officeDocument/2006/relationships/hyperlink" Target="https://medium.com/vis-gl/deckgl-and-mapbox-better-together-47b29d6d4fb1" TargetMode="External"/><Relationship Id="rId4" Type="http://schemas.openxmlformats.org/officeDocument/2006/relationships/hyperlink" Target="https://twitter.com/i/moments/106932724783063040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Big Data Showcase – Group2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528490"/>
          </a:xfrm>
        </p:spPr>
        <p:txBody>
          <a:bodyPr/>
          <a:lstStyle/>
          <a:p>
            <a:r>
              <a:rPr lang="en-US" dirty="0"/>
              <a:t>Sailaja </a:t>
            </a:r>
            <a:r>
              <a:rPr lang="en-US" dirty="0" err="1"/>
              <a:t>Vuyyuru</a:t>
            </a:r>
            <a:endParaRPr lang="en-US" dirty="0"/>
          </a:p>
          <a:p>
            <a:r>
              <a:rPr lang="en-US" dirty="0"/>
              <a:t>Jerry </a:t>
            </a:r>
            <a:r>
              <a:rPr lang="en-US" dirty="0" err="1"/>
              <a:t>JacoB</a:t>
            </a:r>
            <a:endParaRPr lang="en-US" dirty="0"/>
          </a:p>
          <a:p>
            <a:r>
              <a:rPr lang="en-US" dirty="0" err="1"/>
              <a:t>Purna</a:t>
            </a:r>
            <a:r>
              <a:rPr lang="en-US" dirty="0"/>
              <a:t> Chandra </a:t>
            </a:r>
            <a:r>
              <a:rPr lang="en-US" dirty="0" err="1"/>
              <a:t>Kuntla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7376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 Visualization also helps the public better understand what Uber does and how it 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How </a:t>
            </a:r>
            <a:r>
              <a:rPr lang="en-US" dirty="0" err="1"/>
              <a:t>uberPOOL</a:t>
            </a:r>
            <a:r>
              <a:rPr lang="en-US" dirty="0"/>
              <a:t> helps reduce traffic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separate-trips-uberpool-trips">
            <a:extLst>
              <a:ext uri="{FF2B5EF4-FFF2-40B4-BE49-F238E27FC236}">
                <a16:creationId xmlns:a16="http://schemas.microsoft.com/office/drawing/2014/main" id="{9F6A9BE2-D612-4369-9871-B02E1D776D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3006435"/>
            <a:ext cx="8991600" cy="29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0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movement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Travel Times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public dataset measuring zone-to-zone travel times across city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Speeds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 public dataset measuring street speeds across a city to enable data-driven city planning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New mobility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 metrics driven dataset for city managers to understand </a:t>
            </a:r>
            <a:r>
              <a:rPr lang="en-US" dirty="0" err="1"/>
              <a:t>dockless</a:t>
            </a:r>
            <a:r>
              <a:rPr lang="en-US" dirty="0"/>
              <a:t> bike and scooter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2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Uber improved their data platform from a few terabytes to over 100 petabytes while reducing data latency from 24+ hours to minutes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Uber teaches us a great deal about using </a:t>
            </a:r>
            <a:r>
              <a:rPr lang="en-US" sz="2800" dirty="0">
                <a:hlinkClick r:id="rId2"/>
              </a:rPr>
              <a:t>big data</a:t>
            </a:r>
            <a:r>
              <a:rPr lang="en-US" sz="2800" dirty="0"/>
              <a:t> – and not just sitting on it. They also teach us to look for connections in every possible ounce of that data.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Every time you’re collecting information but not using it, there’s the potential for a missed opportunity to grow and improve your business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5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dirty="0"/>
              <a:t>https://eng.uber.com/uber-big-data-platform/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https://eng.uber.com/elk/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https://movement.uber.com/?lang=en-US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https://carsurance.net/blog/uber-statistics/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https://towardsdatascience.com/assigning-fastest-pick-ups-to-uber-drivers-with-linear-programming-8f8bd3c44c9a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https://eng.uber.com/engineering-an-efficient-route/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https://eng.uber.com/uber-visualization-2018/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5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Uber uses data to improve their service and create the new wave of mobility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Big Data Processing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Navigation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Matching and ETA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Surge Pricing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Data Visualization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Uber movement service helping cities to adapt to existing infrastructure and invest in future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zh-CN" dirty="0"/>
              <a:t> C</a:t>
            </a:r>
            <a:r>
              <a:rPr lang="en-US" dirty="0"/>
              <a:t>ollects and uses large volume of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Processing the data with high velocity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Available in more than 820 cities across 173 countries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Has 3 million active drivers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Uber drivers around the world complete 15 million rides a day.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100+ petabytes with minute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5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9991267" cy="1449600"/>
          </a:xfrm>
        </p:spPr>
        <p:txBody>
          <a:bodyPr/>
          <a:lstStyle/>
          <a:p>
            <a:r>
              <a:rPr lang="en-US" altLang="zh-CN" dirty="0"/>
              <a:t>Uber Big 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70" y="1737360"/>
            <a:ext cx="5717893" cy="46402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ELK is an integrated solution for searching and analyzing data in real 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altLang="zh-CN" dirty="0"/>
              <a:t>Trip service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/>
              <a:t> Training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/>
              <a:t> Configuration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Prediction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/>
              <a:t> </a:t>
            </a:r>
            <a:r>
              <a:rPr lang="en-US" dirty="0"/>
              <a:t>KNN on similar historic trips over a period of time  and then performs a regression on them to create a prediction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5EC6E1C-B1BB-4212-8600-3E584FAE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59" y="1697604"/>
            <a:ext cx="5853267" cy="4732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241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Navigation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3440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Base level algorithm is Shortest Path algorithm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Edge weights are applied based on the variables like traffic lights, number of lanes, city roads or highways,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9156C35-3448-4F1C-AFA5-DC392A82DA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646" y="3074505"/>
            <a:ext cx="3119034" cy="2481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97280" y="3296106"/>
            <a:ext cx="6668494" cy="28069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Once Uber has enough historical and real time data of similar routes in time and space, it makes adjustment to those original cost estimates based on ML algorithms 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Edge weights will be adjusted, and graph is redrawn. Shortest path is then calculated based on the final weights.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0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Driver-Rider Matching and 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95062"/>
            <a:ext cx="5528807" cy="42539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Linear Programming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Assignment of workers(Drivers) to nearby tasks (Pick-up’s) as a minimization of wait time (cost).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These edges would then be attributed some value based on ML that denotes the cost of the worker completing the task.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solution to this problem would be the Estimated Time of Arrival.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2" descr="https://miro.medium.com/max/1434/1*nkKp2VSKGjDvpXihEUJp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84" y="2213112"/>
            <a:ext cx="4498286" cy="327328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7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Surge Pricing (</a:t>
            </a:r>
            <a:r>
              <a:rPr lang="en-US" dirty="0" err="1"/>
              <a:t>GeoSurge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2053"/>
            <a:ext cx="11100843" cy="14974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Classic economics: The increase in price is proportionate to demand.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Increased prices encourage more drivers to go online. Prices gradually come down with additional supply of drivers.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1030" name="Picture 6" descr="https://neilpatel.com/wp-content/uploads/2017/04/uber-new-york-london-pu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80" y="3223087"/>
            <a:ext cx="6172200" cy="29051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97279" y="3223087"/>
            <a:ext cx="3719886" cy="2905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Supply and demand data are not the same from city to city, so Uber engineers devised a way to map the “pulse” of a city to connect drivers and riders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367089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Uber offers an open source version of the data visualization framework it uses internally, called </a:t>
            </a:r>
            <a:r>
              <a:rPr lang="en-US" sz="2800" dirty="0">
                <a:hlinkClick r:id="rId2"/>
              </a:rPr>
              <a:t>deck.gl</a:t>
            </a:r>
            <a:r>
              <a:rPr lang="en-US" sz="2800" dirty="0"/>
              <a:t>. The tool was made available to anyone via open source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In 2018 Uber released </a:t>
            </a:r>
            <a:r>
              <a:rPr lang="en-US" sz="2800" dirty="0">
                <a:hlinkClick r:id="rId3"/>
              </a:rPr>
              <a:t>Kepler.gl</a:t>
            </a:r>
            <a:r>
              <a:rPr lang="en-US" sz="2800" dirty="0"/>
              <a:t>, an advanced exploratory analysis tool for geospatial data which was </a:t>
            </a:r>
            <a:r>
              <a:rPr lang="en-US" sz="2800" dirty="0">
                <a:hlinkClick r:id="rId4"/>
              </a:rPr>
              <a:t>very well-received</a:t>
            </a:r>
            <a:r>
              <a:rPr lang="en-US" sz="2800" dirty="0"/>
              <a:t> by our customers.</a:t>
            </a:r>
          </a:p>
          <a:p>
            <a:r>
              <a:rPr lang="en-US" sz="2800" dirty="0"/>
              <a:t>Uber further expanded in 2018 with a </a:t>
            </a:r>
            <a:r>
              <a:rPr lang="en-US" sz="2800" dirty="0">
                <a:hlinkClick r:id="rId5"/>
              </a:rPr>
              <a:t>deeper integration with deck.gl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geospatial visualization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real-time positioning of vehicles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identify gaps in the rider pick-up experience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interpret systems like routing, navigation, and dispatch</a:t>
            </a:r>
            <a:br>
              <a:rPr lang="en-US" dirty="0">
                <a:hlinkClick r:id="rId6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6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BEDF-4881-4A20-8DF5-DDACDBC2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Mapping Applications for City Ops Teams and General Managers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46FF-C113-4953-B5D1-FAC5EE4A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F044B7-FD2D-4790-9362-7488B5CC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406" y="1846263"/>
            <a:ext cx="7561513" cy="4022725"/>
          </a:xfrm>
        </p:spPr>
      </p:pic>
    </p:spTree>
    <p:extLst>
      <p:ext uri="{BB962C8B-B14F-4D97-AF65-F5344CB8AC3E}">
        <p14:creationId xmlns:p14="http://schemas.microsoft.com/office/powerpoint/2010/main" val="17600014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603</Words>
  <Application>Microsoft Office PowerPoint</Application>
  <PresentationFormat>Widescreen</PresentationFormat>
  <Paragraphs>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Gill Sans MT</vt:lpstr>
      <vt:lpstr>Wingdings</vt:lpstr>
      <vt:lpstr>Retrospect</vt:lpstr>
      <vt:lpstr>Big Data Showcase – Group2</vt:lpstr>
      <vt:lpstr>Introduction</vt:lpstr>
      <vt:lpstr>Uber Big Data</vt:lpstr>
      <vt:lpstr>Uber Big Data Processing</vt:lpstr>
      <vt:lpstr>Uber Navigation </vt:lpstr>
      <vt:lpstr>Driver-Rider Matching and ETA</vt:lpstr>
      <vt:lpstr>Uber Surge Pricing (GeoSurge)</vt:lpstr>
      <vt:lpstr>Data Visualization</vt:lpstr>
      <vt:lpstr>Mapping Applications for City Ops Teams and General Managers </vt:lpstr>
      <vt:lpstr>Data Visualization</vt:lpstr>
      <vt:lpstr>Uber movement service</vt:lpstr>
      <vt:lpstr>Conclusion</vt:lpstr>
      <vt:lpstr>References</vt:lpstr>
    </vt:vector>
  </TitlesOfParts>
  <Company>Tippie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Zhou, Xun</dc:creator>
  <cp:lastModifiedBy>Jerry Jacob</cp:lastModifiedBy>
  <cp:revision>1747</cp:revision>
  <dcterms:created xsi:type="dcterms:W3CDTF">2014-09-09T01:52:12Z</dcterms:created>
  <dcterms:modified xsi:type="dcterms:W3CDTF">2019-09-19T22:17:01Z</dcterms:modified>
</cp:coreProperties>
</file>